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80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880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728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3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32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0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94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066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7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6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D4BB0-33A7-4AC3-AD40-0EA6B0298F37}" type="datetimeFigureOut">
              <a:rPr lang="it-IT" smtClean="0"/>
              <a:t>02/05/20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89831-68B6-4A06-B6FB-61CF97328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295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315" y="522024"/>
            <a:ext cx="9421586" cy="6197589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36DFBF2E-057C-A645-A75B-F56136D6FC1A}"/>
              </a:ext>
            </a:extLst>
          </p:cNvPr>
          <p:cNvSpPr/>
          <p:nvPr/>
        </p:nvSpPr>
        <p:spPr>
          <a:xfrm>
            <a:off x="7305273" y="6350281"/>
            <a:ext cx="22958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000" dirty="0"/>
              <a:t>da Cristina Da </a:t>
            </a:r>
            <a:r>
              <a:rPr lang="it-IT" sz="1000" dirty="0" err="1"/>
              <a:t>Rold</a:t>
            </a:r>
            <a:r>
              <a:rPr lang="it-IT" sz="1000" dirty="0"/>
              <a:t> –infodatailsole24ore </a:t>
            </a:r>
          </a:p>
        </p:txBody>
      </p:sp>
    </p:spTree>
    <p:extLst>
      <p:ext uri="{BB962C8B-B14F-4D97-AF65-F5344CB8AC3E}">
        <p14:creationId xmlns:p14="http://schemas.microsoft.com/office/powerpoint/2010/main" val="335728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386" y="549817"/>
            <a:ext cx="9715499" cy="6103731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DEA314CD-C992-654D-973E-217DDC68EE83}"/>
              </a:ext>
            </a:extLst>
          </p:cNvPr>
          <p:cNvSpPr txBox="1"/>
          <p:nvPr/>
        </p:nvSpPr>
        <p:spPr>
          <a:xfrm>
            <a:off x="7538225" y="6286320"/>
            <a:ext cx="3836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</a:t>
            </a:r>
            <a:r>
              <a:rPr lang="it-IT" sz="1000" dirty="0"/>
              <a:t>da Cristina Da </a:t>
            </a:r>
            <a:r>
              <a:rPr lang="it-IT" sz="1000" dirty="0" err="1"/>
              <a:t>Rold</a:t>
            </a:r>
            <a:r>
              <a:rPr lang="it-IT" sz="1000" dirty="0"/>
              <a:t> –infodatailsole24or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8697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13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vergasa</dc:creator>
  <cp:lastModifiedBy>ZZ994</cp:lastModifiedBy>
  <cp:revision>3</cp:revision>
  <dcterms:created xsi:type="dcterms:W3CDTF">2020-05-01T11:39:34Z</dcterms:created>
  <dcterms:modified xsi:type="dcterms:W3CDTF">2020-05-02T15:17:45Z</dcterms:modified>
</cp:coreProperties>
</file>